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74" r:id="rId7"/>
    <p:sldId id="260" r:id="rId8"/>
    <p:sldId id="263" r:id="rId9"/>
    <p:sldId id="261" r:id="rId10"/>
    <p:sldId id="262" r:id="rId11"/>
    <p:sldId id="265" r:id="rId12"/>
    <p:sldId id="269" r:id="rId13"/>
    <p:sldId id="270" r:id="rId14"/>
    <p:sldId id="267" r:id="rId15"/>
    <p:sldId id="271" r:id="rId16"/>
    <p:sldId id="272" r:id="rId17"/>
    <p:sldId id="268" r:id="rId18"/>
    <p:sldId id="26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C51BE8-4F29-402A-8B6F-E0450F63380F}" v="93" dt="2019-11-05T11:10:45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994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McCurry" userId="29a0d557-3805-4bd7-814a-c668ff2b5572" providerId="ADAL" clId="{FFB942BB-9C8E-40B1-9BE7-C95F6313AF31}"/>
  </pc:docChgLst>
  <pc:docChgLst>
    <pc:chgData name="Stephen McCurry" userId="29a0d557-3805-4bd7-814a-c668ff2b5572" providerId="ADAL" clId="{CBC51BE8-4F29-402A-8B6F-E0450F63380F}"/>
    <pc:docChg chg="undo custSel addSld delSld modSld">
      <pc:chgData name="Stephen McCurry" userId="29a0d557-3805-4bd7-814a-c668ff2b5572" providerId="ADAL" clId="{CBC51BE8-4F29-402A-8B6F-E0450F63380F}" dt="2019-11-05T11:10:45.058" v="140" actId="14826"/>
      <pc:docMkLst>
        <pc:docMk/>
      </pc:docMkLst>
      <pc:sldChg chg="modSp modAnim">
        <pc:chgData name="Stephen McCurry" userId="29a0d557-3805-4bd7-814a-c668ff2b5572" providerId="ADAL" clId="{CBC51BE8-4F29-402A-8B6F-E0450F63380F}" dt="2019-11-05T09:18:57.883" v="69" actId="20577"/>
        <pc:sldMkLst>
          <pc:docMk/>
          <pc:sldMk cId="1888782137" sldId="257"/>
        </pc:sldMkLst>
        <pc:spChg chg="mod">
          <ac:chgData name="Stephen McCurry" userId="29a0d557-3805-4bd7-814a-c668ff2b5572" providerId="ADAL" clId="{CBC51BE8-4F29-402A-8B6F-E0450F63380F}" dt="2019-11-05T09:18:57.883" v="69" actId="20577"/>
          <ac:spMkLst>
            <pc:docMk/>
            <pc:sldMk cId="1888782137" sldId="257"/>
            <ac:spMk id="6" creationId="{00000000-0000-0000-0000-000000000000}"/>
          </ac:spMkLst>
        </pc:spChg>
      </pc:sldChg>
      <pc:sldChg chg="addSp delSp">
        <pc:chgData name="Stephen McCurry" userId="29a0d557-3805-4bd7-814a-c668ff2b5572" providerId="ADAL" clId="{CBC51BE8-4F29-402A-8B6F-E0450F63380F}" dt="2019-11-05T09:24:28.670" v="85" actId="9405"/>
        <pc:sldMkLst>
          <pc:docMk/>
          <pc:sldMk cId="247420813" sldId="262"/>
        </pc:sldMkLst>
        <pc:inkChg chg="add del">
          <ac:chgData name="Stephen McCurry" userId="29a0d557-3805-4bd7-814a-c668ff2b5572" providerId="ADAL" clId="{CBC51BE8-4F29-402A-8B6F-E0450F63380F}" dt="2019-11-05T09:24:28.670" v="85" actId="9405"/>
          <ac:inkMkLst>
            <pc:docMk/>
            <pc:sldMk cId="247420813" sldId="262"/>
            <ac:inkMk id="3" creationId="{7349A13D-4C16-4A9A-91D7-0D2AC71F6784}"/>
          </ac:inkMkLst>
        </pc:inkChg>
      </pc:sldChg>
      <pc:sldChg chg="modSp">
        <pc:chgData name="Stephen McCurry" userId="29a0d557-3805-4bd7-814a-c668ff2b5572" providerId="ADAL" clId="{CBC51BE8-4F29-402A-8B6F-E0450F63380F}" dt="2019-11-05T09:30:26.092" v="91" actId="1076"/>
        <pc:sldMkLst>
          <pc:docMk/>
          <pc:sldMk cId="1202332802" sldId="265"/>
        </pc:sldMkLst>
        <pc:picChg chg="mod">
          <ac:chgData name="Stephen McCurry" userId="29a0d557-3805-4bd7-814a-c668ff2b5572" providerId="ADAL" clId="{CBC51BE8-4F29-402A-8B6F-E0450F63380F}" dt="2019-11-05T09:30:26.092" v="91" actId="1076"/>
          <ac:picMkLst>
            <pc:docMk/>
            <pc:sldMk cId="1202332802" sldId="265"/>
            <ac:picMk id="4" creationId="{00000000-0000-0000-0000-000000000000}"/>
          </ac:picMkLst>
        </pc:picChg>
      </pc:sldChg>
      <pc:sldChg chg="addSp delSp modSp">
        <pc:chgData name="Stephen McCurry" userId="29a0d557-3805-4bd7-814a-c668ff2b5572" providerId="ADAL" clId="{CBC51BE8-4F29-402A-8B6F-E0450F63380F}" dt="2019-11-05T09:49:22.339" v="112" actId="14100"/>
        <pc:sldMkLst>
          <pc:docMk/>
          <pc:sldMk cId="251746480" sldId="267"/>
        </pc:sldMkLst>
        <pc:picChg chg="mod">
          <ac:chgData name="Stephen McCurry" userId="29a0d557-3805-4bd7-814a-c668ff2b5572" providerId="ADAL" clId="{CBC51BE8-4F29-402A-8B6F-E0450F63380F}" dt="2019-11-05T09:49:22.339" v="112" actId="14100"/>
          <ac:picMkLst>
            <pc:docMk/>
            <pc:sldMk cId="251746480" sldId="267"/>
            <ac:picMk id="4" creationId="{00000000-0000-0000-0000-000000000000}"/>
          </ac:picMkLst>
        </pc:picChg>
        <pc:inkChg chg="add del">
          <ac:chgData name="Stephen McCurry" userId="29a0d557-3805-4bd7-814a-c668ff2b5572" providerId="ADAL" clId="{CBC51BE8-4F29-402A-8B6F-E0450F63380F}" dt="2019-11-05T09:49:02.906" v="106" actId="478"/>
          <ac:inkMkLst>
            <pc:docMk/>
            <pc:sldMk cId="251746480" sldId="267"/>
            <ac:inkMk id="3" creationId="{7F18D127-93BF-4C83-BE08-BA9BC586DDA9}"/>
          </ac:inkMkLst>
        </pc:inkChg>
        <pc:inkChg chg="add del">
          <ac:chgData name="Stephen McCurry" userId="29a0d557-3805-4bd7-814a-c668ff2b5572" providerId="ADAL" clId="{CBC51BE8-4F29-402A-8B6F-E0450F63380F}" dt="2019-11-05T09:49:04.581" v="107" actId="478"/>
          <ac:inkMkLst>
            <pc:docMk/>
            <pc:sldMk cId="251746480" sldId="267"/>
            <ac:inkMk id="5" creationId="{5715A2B6-C015-4503-991F-5E22A6087399}"/>
          </ac:inkMkLst>
        </pc:inkChg>
        <pc:inkChg chg="add del">
          <ac:chgData name="Stephen McCurry" userId="29a0d557-3805-4bd7-814a-c668ff2b5572" providerId="ADAL" clId="{CBC51BE8-4F29-402A-8B6F-E0450F63380F}" dt="2019-11-05T09:49:00.578" v="105" actId="478"/>
          <ac:inkMkLst>
            <pc:docMk/>
            <pc:sldMk cId="251746480" sldId="267"/>
            <ac:inkMk id="6" creationId="{A84EA3CD-185E-432E-8E46-B8A17F8D4EDC}"/>
          </ac:inkMkLst>
        </pc:inkChg>
        <pc:inkChg chg="add del">
          <ac:chgData name="Stephen McCurry" userId="29a0d557-3805-4bd7-814a-c668ff2b5572" providerId="ADAL" clId="{CBC51BE8-4F29-402A-8B6F-E0450F63380F}" dt="2019-11-05T09:49:06.883" v="108" actId="478"/>
          <ac:inkMkLst>
            <pc:docMk/>
            <pc:sldMk cId="251746480" sldId="267"/>
            <ac:inkMk id="7" creationId="{3C58B201-5B59-4B3B-BBE6-F62E399A1A9D}"/>
          </ac:inkMkLst>
        </pc:inkChg>
        <pc:inkChg chg="add del">
          <ac:chgData name="Stephen McCurry" userId="29a0d557-3805-4bd7-814a-c668ff2b5572" providerId="ADAL" clId="{CBC51BE8-4F29-402A-8B6F-E0450F63380F}" dt="2019-11-05T09:23:45.018" v="82" actId="9405"/>
          <ac:inkMkLst>
            <pc:docMk/>
            <pc:sldMk cId="251746480" sldId="267"/>
            <ac:inkMk id="8" creationId="{16590602-E893-426C-83EC-FF0DCBA94118}"/>
          </ac:inkMkLst>
        </pc:inkChg>
        <pc:inkChg chg="add del">
          <ac:chgData name="Stephen McCurry" userId="29a0d557-3805-4bd7-814a-c668ff2b5572" providerId="ADAL" clId="{CBC51BE8-4F29-402A-8B6F-E0450F63380F}" dt="2019-11-05T09:49:08.807" v="109" actId="478"/>
          <ac:inkMkLst>
            <pc:docMk/>
            <pc:sldMk cId="251746480" sldId="267"/>
            <ac:inkMk id="9" creationId="{E9880373-13CB-4E00-9576-70B28F569B5B}"/>
          </ac:inkMkLst>
        </pc:inkChg>
      </pc:sldChg>
      <pc:sldChg chg="modSp add">
        <pc:chgData name="Stephen McCurry" userId="29a0d557-3805-4bd7-814a-c668ff2b5572" providerId="ADAL" clId="{CBC51BE8-4F29-402A-8B6F-E0450F63380F}" dt="2019-11-05T09:33:51.675" v="94" actId="14100"/>
        <pc:sldMkLst>
          <pc:docMk/>
          <pc:sldMk cId="557377302" sldId="269"/>
        </pc:sldMkLst>
        <pc:picChg chg="mod">
          <ac:chgData name="Stephen McCurry" userId="29a0d557-3805-4bd7-814a-c668ff2b5572" providerId="ADAL" clId="{CBC51BE8-4F29-402A-8B6F-E0450F63380F}" dt="2019-11-05T09:33:51.675" v="94" actId="14100"/>
          <ac:picMkLst>
            <pc:docMk/>
            <pc:sldMk cId="557377302" sldId="269"/>
            <ac:picMk id="4" creationId="{00000000-0000-0000-0000-000000000000}"/>
          </ac:picMkLst>
        </pc:picChg>
      </pc:sldChg>
      <pc:sldChg chg="add">
        <pc:chgData name="Stephen McCurry" userId="29a0d557-3805-4bd7-814a-c668ff2b5572" providerId="ADAL" clId="{CBC51BE8-4F29-402A-8B6F-E0450F63380F}" dt="2019-11-05T09:29:56.481" v="87"/>
        <pc:sldMkLst>
          <pc:docMk/>
          <pc:sldMk cId="3222041186" sldId="270"/>
        </pc:sldMkLst>
      </pc:sldChg>
      <pc:sldChg chg="addSp delSp modSp add modAnim">
        <pc:chgData name="Stephen McCurry" userId="29a0d557-3805-4bd7-814a-c668ff2b5572" providerId="ADAL" clId="{CBC51BE8-4F29-402A-8B6F-E0450F63380F}" dt="2019-11-05T09:54:47.955" v="117"/>
        <pc:sldMkLst>
          <pc:docMk/>
          <pc:sldMk cId="3702608017" sldId="271"/>
        </pc:sldMkLst>
        <pc:picChg chg="mod">
          <ac:chgData name="Stephen McCurry" userId="29a0d557-3805-4bd7-814a-c668ff2b5572" providerId="ADAL" clId="{CBC51BE8-4F29-402A-8B6F-E0450F63380F}" dt="2019-11-05T09:38:04.001" v="103" actId="14100"/>
          <ac:picMkLst>
            <pc:docMk/>
            <pc:sldMk cId="3702608017" sldId="271"/>
            <ac:picMk id="4" creationId="{00000000-0000-0000-0000-000000000000}"/>
          </ac:picMkLst>
        </pc:picChg>
        <pc:picChg chg="add mod">
          <ac:chgData name="Stephen McCurry" userId="29a0d557-3805-4bd7-814a-c668ff2b5572" providerId="ADAL" clId="{CBC51BE8-4F29-402A-8B6F-E0450F63380F}" dt="2019-11-05T09:54:37.374" v="116" actId="14100"/>
          <ac:picMkLst>
            <pc:docMk/>
            <pc:sldMk cId="3702608017" sldId="271"/>
            <ac:picMk id="10" creationId="{1C2E01A3-540A-4042-AE02-77104EDD0BF9}"/>
          </ac:picMkLst>
        </pc:picChg>
        <pc:inkChg chg="del">
          <ac:chgData name="Stephen McCurry" userId="29a0d557-3805-4bd7-814a-c668ff2b5572" providerId="ADAL" clId="{CBC51BE8-4F29-402A-8B6F-E0450F63380F}" dt="2019-11-05T09:37:48.084" v="98"/>
          <ac:inkMkLst>
            <pc:docMk/>
            <pc:sldMk cId="3702608017" sldId="271"/>
            <ac:inkMk id="3" creationId="{7F18D127-93BF-4C83-BE08-BA9BC586DDA9}"/>
          </ac:inkMkLst>
        </pc:inkChg>
        <pc:inkChg chg="del">
          <ac:chgData name="Stephen McCurry" userId="29a0d557-3805-4bd7-814a-c668ff2b5572" providerId="ADAL" clId="{CBC51BE8-4F29-402A-8B6F-E0450F63380F}" dt="2019-11-05T09:37:48.999" v="99"/>
          <ac:inkMkLst>
            <pc:docMk/>
            <pc:sldMk cId="3702608017" sldId="271"/>
            <ac:inkMk id="5" creationId="{5715A2B6-C015-4503-991F-5E22A6087399}"/>
          </ac:inkMkLst>
        </pc:inkChg>
        <pc:inkChg chg="del">
          <ac:chgData name="Stephen McCurry" userId="29a0d557-3805-4bd7-814a-c668ff2b5572" providerId="ADAL" clId="{CBC51BE8-4F29-402A-8B6F-E0450F63380F}" dt="2019-11-05T09:37:46.723" v="97"/>
          <ac:inkMkLst>
            <pc:docMk/>
            <pc:sldMk cId="3702608017" sldId="271"/>
            <ac:inkMk id="6" creationId="{A84EA3CD-185E-432E-8E46-B8A17F8D4EDC}"/>
          </ac:inkMkLst>
        </pc:inkChg>
        <pc:inkChg chg="del">
          <ac:chgData name="Stephen McCurry" userId="29a0d557-3805-4bd7-814a-c668ff2b5572" providerId="ADAL" clId="{CBC51BE8-4F29-402A-8B6F-E0450F63380F}" dt="2019-11-05T09:37:50.191" v="100"/>
          <ac:inkMkLst>
            <pc:docMk/>
            <pc:sldMk cId="3702608017" sldId="271"/>
            <ac:inkMk id="7" creationId="{3C58B201-5B59-4B3B-BBE6-F62E399A1A9D}"/>
          </ac:inkMkLst>
        </pc:inkChg>
        <pc:inkChg chg="del">
          <ac:chgData name="Stephen McCurry" userId="29a0d557-3805-4bd7-814a-c668ff2b5572" providerId="ADAL" clId="{CBC51BE8-4F29-402A-8B6F-E0450F63380F}" dt="2019-11-05T09:37:51.159" v="101"/>
          <ac:inkMkLst>
            <pc:docMk/>
            <pc:sldMk cId="3702608017" sldId="271"/>
            <ac:inkMk id="9" creationId="{E9880373-13CB-4E00-9576-70B28F569B5B}"/>
          </ac:inkMkLst>
        </pc:inkChg>
      </pc:sldChg>
      <pc:sldChg chg="modSp add">
        <pc:chgData name="Stephen McCurry" userId="29a0d557-3805-4bd7-814a-c668ff2b5572" providerId="ADAL" clId="{CBC51BE8-4F29-402A-8B6F-E0450F63380F}" dt="2019-11-05T10:00:43" v="118" actId="14826"/>
        <pc:sldMkLst>
          <pc:docMk/>
          <pc:sldMk cId="2403948559" sldId="272"/>
        </pc:sldMkLst>
        <pc:picChg chg="mod">
          <ac:chgData name="Stephen McCurry" userId="29a0d557-3805-4bd7-814a-c668ff2b5572" providerId="ADAL" clId="{CBC51BE8-4F29-402A-8B6F-E0450F63380F}" dt="2019-11-05T10:00:43" v="118" actId="14826"/>
          <ac:picMkLst>
            <pc:docMk/>
            <pc:sldMk cId="2403948559" sldId="272"/>
            <ac:picMk id="4" creationId="{00000000-0000-0000-0000-000000000000}"/>
          </ac:picMkLst>
        </pc:picChg>
      </pc:sldChg>
      <pc:sldChg chg="add del">
        <pc:chgData name="Stephen McCurry" userId="29a0d557-3805-4bd7-814a-c668ff2b5572" providerId="ADAL" clId="{CBC51BE8-4F29-402A-8B6F-E0450F63380F}" dt="2019-11-05T11:10:09.202" v="139" actId="2696"/>
        <pc:sldMkLst>
          <pc:docMk/>
          <pc:sldMk cId="2592684784" sldId="273"/>
        </pc:sldMkLst>
      </pc:sldChg>
      <pc:sldChg chg="addSp delSp modSp add">
        <pc:chgData name="Stephen McCurry" userId="29a0d557-3805-4bd7-814a-c668ff2b5572" providerId="ADAL" clId="{CBC51BE8-4F29-402A-8B6F-E0450F63380F}" dt="2019-11-05T11:10:45.058" v="140" actId="14826"/>
        <pc:sldMkLst>
          <pc:docMk/>
          <pc:sldMk cId="3895853962" sldId="274"/>
        </pc:sldMkLst>
        <pc:spChg chg="del">
          <ac:chgData name="Stephen McCurry" userId="29a0d557-3805-4bd7-814a-c668ff2b5572" providerId="ADAL" clId="{CBC51BE8-4F29-402A-8B6F-E0450F63380F}" dt="2019-11-05T11:09:59.531" v="137" actId="478"/>
          <ac:spMkLst>
            <pc:docMk/>
            <pc:sldMk cId="3895853962" sldId="274"/>
            <ac:spMk id="2" creationId="{00000000-0000-0000-0000-000000000000}"/>
          </ac:spMkLst>
        </pc:spChg>
        <pc:spChg chg="del">
          <ac:chgData name="Stephen McCurry" userId="29a0d557-3805-4bd7-814a-c668ff2b5572" providerId="ADAL" clId="{CBC51BE8-4F29-402A-8B6F-E0450F63380F}" dt="2019-11-05T11:08:53.518" v="124" actId="478"/>
          <ac:spMkLst>
            <pc:docMk/>
            <pc:sldMk cId="3895853962" sldId="274"/>
            <ac:spMk id="6" creationId="{00000000-0000-0000-0000-000000000000}"/>
          </ac:spMkLst>
        </pc:spChg>
        <pc:spChg chg="del mod">
          <ac:chgData name="Stephen McCurry" userId="29a0d557-3805-4bd7-814a-c668ff2b5572" providerId="ADAL" clId="{CBC51BE8-4F29-402A-8B6F-E0450F63380F}" dt="2019-11-05T11:09:31.119" v="131" actId="478"/>
          <ac:spMkLst>
            <pc:docMk/>
            <pc:sldMk cId="3895853962" sldId="274"/>
            <ac:spMk id="7" creationId="{00000000-0000-0000-0000-000000000000}"/>
          </ac:spMkLst>
        </pc:spChg>
        <pc:spChg chg="add del mod">
          <ac:chgData name="Stephen McCurry" userId="29a0d557-3805-4bd7-814a-c668ff2b5572" providerId="ADAL" clId="{CBC51BE8-4F29-402A-8B6F-E0450F63380F}" dt="2019-11-05T11:08:48.811" v="123" actId="478"/>
          <ac:spMkLst>
            <pc:docMk/>
            <pc:sldMk cId="3895853962" sldId="274"/>
            <ac:spMk id="8" creationId="{0B5FB344-B26B-4F1C-9D6D-8657A2B5F68E}"/>
          </ac:spMkLst>
        </pc:spChg>
        <pc:spChg chg="add del mod">
          <ac:chgData name="Stephen McCurry" userId="29a0d557-3805-4bd7-814a-c668ff2b5572" providerId="ADAL" clId="{CBC51BE8-4F29-402A-8B6F-E0450F63380F}" dt="2019-11-05T11:10:04.635" v="138" actId="478"/>
          <ac:spMkLst>
            <pc:docMk/>
            <pc:sldMk cId="3895853962" sldId="274"/>
            <ac:spMk id="11" creationId="{97EFDB87-969E-4023-B467-0494FEC25A54}"/>
          </ac:spMkLst>
        </pc:spChg>
        <pc:picChg chg="del">
          <ac:chgData name="Stephen McCurry" userId="29a0d557-3805-4bd7-814a-c668ff2b5572" providerId="ADAL" clId="{CBC51BE8-4F29-402A-8B6F-E0450F63380F}" dt="2019-11-05T11:08:40.832" v="121" actId="478"/>
          <ac:picMkLst>
            <pc:docMk/>
            <pc:sldMk cId="3895853962" sldId="274"/>
            <ac:picMk id="4" creationId="{00000000-0000-0000-0000-000000000000}"/>
          </ac:picMkLst>
        </pc:picChg>
        <pc:picChg chg="mod">
          <ac:chgData name="Stephen McCurry" userId="29a0d557-3805-4bd7-814a-c668ff2b5572" providerId="ADAL" clId="{CBC51BE8-4F29-402A-8B6F-E0450F63380F}" dt="2019-11-05T11:09:44.888" v="134" actId="14100"/>
          <ac:picMkLst>
            <pc:docMk/>
            <pc:sldMk cId="3895853962" sldId="274"/>
            <ac:picMk id="5" creationId="{00000000-0000-0000-0000-000000000000}"/>
          </ac:picMkLst>
        </pc:picChg>
        <pc:picChg chg="add mod">
          <ac:chgData name="Stephen McCurry" userId="29a0d557-3805-4bd7-814a-c668ff2b5572" providerId="ADAL" clId="{CBC51BE8-4F29-402A-8B6F-E0450F63380F}" dt="2019-11-05T11:10:45.058" v="140" actId="14826"/>
          <ac:picMkLst>
            <pc:docMk/>
            <pc:sldMk cId="3895853962" sldId="274"/>
            <ac:picMk id="9" creationId="{93300A37-D406-44BD-ABE8-23011070B0F9}"/>
          </ac:picMkLst>
        </pc:picChg>
      </pc:sldChg>
    </pc:docChg>
  </pc:docChgLst>
  <pc:docChgLst>
    <pc:chgData name="Stephen McCurry" userId="29a0d557-3805-4bd7-814a-c668ff2b5572" providerId="ADAL" clId="{3BA908A5-323A-46B9-A9AC-192EEC1F9E4B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6354-EFAD-44AC-B6CA-76F0C169564F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6A89-40CA-41E7-BDA7-81EB5660E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643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6354-EFAD-44AC-B6CA-76F0C169564F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6A89-40CA-41E7-BDA7-81EB5660E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6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6354-EFAD-44AC-B6CA-76F0C169564F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6A89-40CA-41E7-BDA7-81EB5660E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68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6354-EFAD-44AC-B6CA-76F0C169564F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6A89-40CA-41E7-BDA7-81EB5660E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13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6354-EFAD-44AC-B6CA-76F0C169564F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6A89-40CA-41E7-BDA7-81EB5660E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4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6354-EFAD-44AC-B6CA-76F0C169564F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6A89-40CA-41E7-BDA7-81EB5660E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35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6354-EFAD-44AC-B6CA-76F0C169564F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6A89-40CA-41E7-BDA7-81EB5660E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39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6354-EFAD-44AC-B6CA-76F0C169564F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6A89-40CA-41E7-BDA7-81EB5660E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6354-EFAD-44AC-B6CA-76F0C169564F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6A89-40CA-41E7-BDA7-81EB5660E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96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6354-EFAD-44AC-B6CA-76F0C169564F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6A89-40CA-41E7-BDA7-81EB5660E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26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6354-EFAD-44AC-B6CA-76F0C169564F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6A89-40CA-41E7-BDA7-81EB5660EB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72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B6354-EFAD-44AC-B6CA-76F0C169564F}" type="datetimeFigureOut">
              <a:rPr lang="en-GB" smtClean="0"/>
              <a:t>17/12/2019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36A89-40CA-41E7-BDA7-81EB5660EBF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653136"/>
            <a:ext cx="158115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4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0A1468-8C67-464B-B2E5-7C39170BCB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9512" y="260648"/>
            <a:ext cx="7524329" cy="4633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165304"/>
            <a:ext cx="6400800" cy="744488"/>
          </a:xfrm>
        </p:spPr>
        <p:txBody>
          <a:bodyPr>
            <a:normAutofit lnSpcReduction="10000"/>
          </a:bodyPr>
          <a:lstStyle/>
          <a:p>
            <a:pPr algn="r"/>
            <a:r>
              <a:rPr lang="en-GB" sz="2000" dirty="0">
                <a:solidFill>
                  <a:schemeClr val="tx1"/>
                </a:solidFill>
              </a:rPr>
              <a:t>Stephen McCurry</a:t>
            </a:r>
          </a:p>
          <a:p>
            <a:pPr algn="r"/>
            <a:r>
              <a:rPr lang="en-GB" sz="2000" dirty="0">
                <a:solidFill>
                  <a:schemeClr val="tx1"/>
                </a:solidFill>
              </a:rPr>
              <a:t>Digital Services Manager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238600"/>
            <a:ext cx="6482027" cy="7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23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Applicant Scoring</a:t>
            </a:r>
          </a:p>
        </p:txBody>
      </p:sp>
      <p:pic>
        <p:nvPicPr>
          <p:cNvPr id="4" name="scori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16632"/>
            <a:ext cx="8352928" cy="6681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42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Interview Invites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5194920" cy="5156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2332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Interview Invites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6288"/>
            <a:ext cx="7982896" cy="4749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737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Interview Invites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8229600" cy="3174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2041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596485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746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7853912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1C2E01A3-540A-4042-AE02-77104EDD0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81974"/>
            <a:ext cx="4881126" cy="519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260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75695"/>
            <a:ext cx="7853912" cy="3394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3948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Offer Letters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7632848" cy="5137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7191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and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provided by NEREO</a:t>
            </a:r>
          </a:p>
          <a:p>
            <a:r>
              <a:rPr lang="en-GB" dirty="0"/>
              <a:t>Custom Workflows / Forms</a:t>
            </a:r>
          </a:p>
          <a:p>
            <a:r>
              <a:rPr lang="en-GB" dirty="0"/>
              <a:t>Full Training</a:t>
            </a:r>
          </a:p>
          <a:p>
            <a:r>
              <a:rPr lang="en-GB" dirty="0"/>
              <a:t>Manuals and Online Training</a:t>
            </a:r>
          </a:p>
          <a:p>
            <a:r>
              <a:rPr lang="en-GB" dirty="0"/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269283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14115"/>
            <a:ext cx="3710860" cy="2349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83568" y="1628800"/>
            <a:ext cx="4320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Launched 2008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12 Local Authorities and many other public sector partners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Grown steadily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In the region of 16,000 vacancies hosted year on year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Housing Associations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Colleges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Supply Agencies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Academies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Over 800 public sector clients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Averages over 360,000 visits each month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Average of 2.64 million pages viewed each month</a:t>
            </a:r>
          </a:p>
        </p:txBody>
      </p:sp>
    </p:spTree>
    <p:extLst>
      <p:ext uri="{BB962C8B-B14F-4D97-AF65-F5344CB8AC3E}">
        <p14:creationId xmlns:p14="http://schemas.microsoft.com/office/powerpoint/2010/main" val="188878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Administration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96752"/>
            <a:ext cx="4351418" cy="3077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83568" y="162880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Advertising facilities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Online Application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Applicant Processing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Online References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Reporting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Integration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Aggregation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20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Vacancy Tracking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8229600" cy="1931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438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8229600" cy="504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7032"/>
            <a:ext cx="8352928" cy="506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06644" y="1412776"/>
            <a:ext cx="271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Advert Creation Workflows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6643" y="3347700"/>
            <a:ext cx="316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Applicant Processing Workflows</a:t>
            </a:r>
          </a:p>
        </p:txBody>
      </p:sp>
    </p:spTree>
    <p:extLst>
      <p:ext uri="{BB962C8B-B14F-4D97-AF65-F5344CB8AC3E}">
        <p14:creationId xmlns:p14="http://schemas.microsoft.com/office/powerpoint/2010/main" val="3546156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3218"/>
            <a:ext cx="3600400" cy="6618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300A37-D406-44BD-ABE8-23011070B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3799"/>
            <a:ext cx="3600400" cy="5137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5853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Vacancy Creation</a:t>
            </a:r>
          </a:p>
        </p:txBody>
      </p:sp>
      <p:pic>
        <p:nvPicPr>
          <p:cNvPr id="4" name="advert creat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16632"/>
            <a:ext cx="8371516" cy="6696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5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Talent Pool Searches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5"/>
            <a:ext cx="4891198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32856"/>
            <a:ext cx="8039100" cy="4152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541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</a:t>
            </a:r>
          </a:p>
        </p:txBody>
      </p:sp>
      <p:pic>
        <p:nvPicPr>
          <p:cNvPr id="6" name="applictin form new">
            <a:hlinkClick r:id="" action="ppaction://media"/>
            <a:extLst>
              <a:ext uri="{FF2B5EF4-FFF2-40B4-BE49-F238E27FC236}">
                <a16:creationId xmlns:a16="http://schemas.microsoft.com/office/drawing/2014/main" id="{942097E1-2779-46B9-B32B-8E7867D2EB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88" y="1196752"/>
            <a:ext cx="9088212" cy="5112568"/>
          </a:xfrm>
        </p:spPr>
      </p:pic>
    </p:spTree>
    <p:extLst>
      <p:ext uri="{BB962C8B-B14F-4D97-AF65-F5344CB8AC3E}">
        <p14:creationId xmlns:p14="http://schemas.microsoft.com/office/powerpoint/2010/main" val="8544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112</Words>
  <Application>Microsoft Office PowerPoint</Application>
  <PresentationFormat>On-screen Show (4:3)</PresentationFormat>
  <Paragraphs>43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Overview</vt:lpstr>
      <vt:lpstr>Administration</vt:lpstr>
      <vt:lpstr>Vacancy Tracking</vt:lpstr>
      <vt:lpstr>Workflows</vt:lpstr>
      <vt:lpstr>PowerPoint Presentation</vt:lpstr>
      <vt:lpstr>Vacancy Creation</vt:lpstr>
      <vt:lpstr>Talent Pool Searches</vt:lpstr>
      <vt:lpstr>Application</vt:lpstr>
      <vt:lpstr>Applicant Scoring</vt:lpstr>
      <vt:lpstr>Interview Invites</vt:lpstr>
      <vt:lpstr>Interview Invites</vt:lpstr>
      <vt:lpstr>Interview Invites</vt:lpstr>
      <vt:lpstr>References</vt:lpstr>
      <vt:lpstr>References</vt:lpstr>
      <vt:lpstr>References</vt:lpstr>
      <vt:lpstr>Offer Letters</vt:lpstr>
      <vt:lpstr>Setup and Training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NEREO Disclosure and Barring Service</dc:title>
  <dc:creator>Stephen McCurry</dc:creator>
  <cp:lastModifiedBy>Stephen McCurry</cp:lastModifiedBy>
  <cp:revision>17</cp:revision>
  <dcterms:created xsi:type="dcterms:W3CDTF">2014-02-26T14:30:56Z</dcterms:created>
  <dcterms:modified xsi:type="dcterms:W3CDTF">2019-12-17T14:41:41Z</dcterms:modified>
</cp:coreProperties>
</file>